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2C6C-8AD4-4CEB-B884-15CE7B8E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BFCDB7-5A49-46EB-8DE0-2C885683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4654-70A2-443B-9AC5-D4703246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44F4EA-5672-4179-BE10-8EACF1CE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F8C35-5905-4672-97EF-42B801D1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4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3063B-1103-4E61-95AE-6CD3B969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F97B2-7AFE-4491-8778-32688217E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B560A-1505-4772-87FD-8873E55E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AF8D1-7D1E-4E8D-855A-70F04045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24E93-2CBC-40B3-BA3B-EF3EFCB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1899AE-4D62-41C8-9B7E-35A72315F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FB6169-D792-4580-B7C0-960B579FF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ACE61-3450-454C-8996-C41A0394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2E28A-E6CA-4989-99EE-213C6E15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E2500-C0FE-4182-A407-718D6215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9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0EE82-CD56-4C80-A612-AFC79E4A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C24C9-E9AE-47EC-9AA3-2A759AEE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51850-164F-40EC-8F4B-1E9C3835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F4CF4-F8A9-4F22-B42F-8114CE3C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BB3BD-5934-41B8-9338-D9EA1D1C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537EF-F898-4F95-9E93-DC140A5D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6BBE1-56BF-4F42-A1CB-3076C818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E4B82-720D-44B4-972F-E9BCE34E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FF972-54B4-470D-8E57-0DF091A8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2D789-2705-4807-835B-E53F716A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7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71298-3AB4-412E-BA66-D1A4421F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7CF2D-5986-40EC-A6F1-B4C4AAFF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10FCC-DEF1-40DF-B732-E8D587E8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A52688-8044-4387-AF46-E0AD8710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6271CE-8ADB-4CD7-BB90-738E6818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B7323-952E-4350-A5F7-BC3F8C16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9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56142-CC0F-4EBC-8639-BB438796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808F0-A269-40A8-8B2D-B0D2D7BD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6CD1A-932B-4D95-B4C0-FB20A7E21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842B58-908F-4285-AA04-24CA7E73D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DD37D3-2B38-4EF4-8AE1-A9EE70FEA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89A3C2-1BD1-4F4E-8043-AF439310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DF11A9-04F1-43C0-A0C8-960765DD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EE5CCE-F6D3-4C9C-9115-31645796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9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8E76E-505A-41C6-B915-087AC923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0399F-D104-4C38-8E4B-B1D322F51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544DA1-91E2-48FD-BF03-952F9CEE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2C8F7C-E5F6-4C9C-B8F8-2DECAB45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0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3BE306-FADF-4E4C-A653-68D2AD2C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755DB0-4BA1-4FB5-8E3F-7F66CAFC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0F1DB-7C98-485D-86B6-96227153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2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8E612-8F23-4E75-BC6D-0566450D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B2B7D-102B-43FC-882D-918A5F757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23F72-B28E-44D9-89E6-E0C300633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E7621-3A7D-458D-8F88-829325B9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C557-6B46-4332-83FA-2CD67628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2880A-EB69-474E-AB02-5BDC9D62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6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3620-1740-442B-AAA9-EEF328C6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1EC23C-9F42-4744-9C54-5EE54372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8784CB-521B-495F-AFAF-F8B608EF0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7C289-443C-488A-93D9-5F46890E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7FF3B7-46E6-4DD5-8D25-53286CED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A6D39-752E-4CED-A115-E511B832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2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4F1665-58FB-4EA2-91F2-AB1601F5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5D5E7-97FC-4AA9-AA62-28E36064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B8DC5-9637-46E4-A2AC-98BFF9B40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07EA0-2ED2-426B-B8EF-40C3939E33F9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96B6B-3808-4F26-8EE5-481929996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1724D-E195-49BB-881B-9D89623D9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F5D8-0278-48EF-AC31-39C16B2DF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084B8-C4DE-4BE2-A62B-F1D953749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 구조 </a:t>
            </a:r>
            <a:r>
              <a:rPr lang="en-US" altLang="ko-KR" dirty="0"/>
              <a:t>HW5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880AB1-7593-4676-A5CF-63E661E31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20181653 </a:t>
            </a:r>
            <a:r>
              <a:rPr lang="ko-KR" altLang="en-US" dirty="0"/>
              <a:t>이강희</a:t>
            </a:r>
          </a:p>
        </p:txBody>
      </p:sp>
    </p:spTree>
    <p:extLst>
      <p:ext uri="{BB962C8B-B14F-4D97-AF65-F5344CB8AC3E}">
        <p14:creationId xmlns:p14="http://schemas.microsoft.com/office/powerpoint/2010/main" val="489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2A21F-3AC4-433F-866F-C9574319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beq</a:t>
            </a:r>
            <a:r>
              <a:rPr lang="en-US" altLang="ko-KR" dirty="0"/>
              <a:t> </a:t>
            </a:r>
            <a:r>
              <a:rPr lang="en-US" altLang="ko-KR" dirty="0" err="1"/>
              <a:t>immed</a:t>
            </a:r>
            <a:r>
              <a:rPr lang="en-US" altLang="ko-KR" dirty="0"/>
              <a:t> field</a:t>
            </a:r>
            <a:r>
              <a:rPr lang="ko-KR" altLang="en-US" dirty="0"/>
              <a:t>에 관하여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5995F-A96C-4CE1-801A-9A4A1C8E1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회로상에서는 </a:t>
            </a:r>
            <a:r>
              <a:rPr lang="en-US" altLang="ko-KR" sz="1800" dirty="0"/>
              <a:t>PC+4</a:t>
            </a:r>
            <a:r>
              <a:rPr lang="ko-KR" altLang="en-US" sz="1800" dirty="0"/>
              <a:t>에 </a:t>
            </a:r>
            <a:r>
              <a:rPr lang="en-US" altLang="ko-KR" sz="1800" dirty="0"/>
              <a:t>offset</a:t>
            </a:r>
            <a:r>
              <a:rPr lang="ko-KR" altLang="en-US" sz="1800" dirty="0"/>
              <a:t>을 더하기 때문에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QtSpim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어셈블된</a:t>
            </a:r>
            <a:r>
              <a:rPr lang="ko-KR" altLang="en-US" sz="1800" dirty="0"/>
              <a:t> 것과 </a:t>
            </a:r>
            <a:r>
              <a:rPr lang="en-US" altLang="ko-KR" sz="1800" dirty="0"/>
              <a:t>1</a:t>
            </a:r>
            <a:r>
              <a:rPr lang="ko-KR" altLang="en-US" sz="1800" dirty="0"/>
              <a:t>만큼 </a:t>
            </a:r>
            <a:r>
              <a:rPr lang="ko-KR" altLang="en-US" sz="1800" dirty="0" err="1"/>
              <a:t>차이납니다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 err="1"/>
              <a:t>beq</a:t>
            </a:r>
            <a:r>
              <a:rPr lang="en-US" altLang="ko-KR" sz="1800" dirty="0"/>
              <a:t> $8, $9, L</a:t>
            </a:r>
          </a:p>
          <a:p>
            <a:pPr marL="0" indent="0">
              <a:buNone/>
            </a:pPr>
            <a:r>
              <a:rPr lang="en-US" altLang="ko-KR" sz="1800" dirty="0"/>
              <a:t>000100 01000 01001 0000000000000001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97806-93F3-42DB-83FD-9B8A566E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6684"/>
            <a:ext cx="9669856" cy="8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9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0137B-D034-4BD9-A83B-6B6FD3F5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3482191-2E58-4113-B3DE-DA8DAAA2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CFE4E63-FE5F-41C5-AB45-E5DEA9021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32259F-BBD6-43FF-A116-91F0FA155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D3E215-1938-4D62-A731-053B4DB9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DFFF-B9F1-4FCE-98D9-1087240E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IF/ID (</a:t>
            </a:r>
            <a:r>
              <a:rPr lang="en-US" altLang="ko-KR" dirty="0" err="1"/>
              <a:t>beq</a:t>
            </a:r>
            <a:r>
              <a:rPr lang="en-US" altLang="ko-KR" dirty="0"/>
              <a:t> $8, $9, 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8A091-C5CF-4F7E-BCBF-2B3EF5C4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PC+4 – 0x00400030</a:t>
            </a:r>
          </a:p>
          <a:p>
            <a:pPr marL="0" indent="0">
              <a:buNone/>
            </a:pPr>
            <a:r>
              <a:rPr lang="en-US" altLang="ko-KR" dirty="0"/>
              <a:t>Instruction – 0x11090001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F5E0-5E4A-4ABE-B2D2-E8A8A72C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ID/EX (add $9, $8, $0)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598CA-7734-4190-AB33-FFA119C1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RegWirte</a:t>
            </a:r>
            <a:r>
              <a:rPr lang="en-US" altLang="ko-KR" dirty="0"/>
              <a:t> – 1, </a:t>
            </a:r>
            <a:r>
              <a:rPr lang="en-US" altLang="ko-KR" dirty="0" err="1"/>
              <a:t>MemtoReg</a:t>
            </a:r>
            <a:r>
              <a:rPr lang="en-US" altLang="ko-KR" dirty="0"/>
              <a:t> – 0, </a:t>
            </a:r>
            <a:r>
              <a:rPr lang="en-US" altLang="ko-KR" dirty="0" err="1"/>
              <a:t>MemRead</a:t>
            </a:r>
            <a:r>
              <a:rPr lang="en-US" altLang="ko-KR" dirty="0"/>
              <a:t> – 0, </a:t>
            </a:r>
            <a:r>
              <a:rPr lang="en-US" altLang="ko-KR" dirty="0" err="1"/>
              <a:t>MemWrite</a:t>
            </a:r>
            <a:r>
              <a:rPr lang="en-US" altLang="ko-KR" dirty="0"/>
              <a:t> – 0, </a:t>
            </a:r>
            <a:r>
              <a:rPr lang="en-US" altLang="ko-KR" dirty="0" err="1"/>
              <a:t>ALUSrc</a:t>
            </a:r>
            <a:r>
              <a:rPr lang="en-US" altLang="ko-KR" dirty="0"/>
              <a:t> – 0, </a:t>
            </a:r>
            <a:r>
              <a:rPr lang="en-US" altLang="ko-KR" dirty="0" err="1"/>
              <a:t>ALUOp</a:t>
            </a:r>
            <a:r>
              <a:rPr lang="en-US" altLang="ko-KR" dirty="0"/>
              <a:t> – 10, </a:t>
            </a:r>
            <a:r>
              <a:rPr lang="en-US" altLang="ko-KR" dirty="0" err="1"/>
              <a:t>RegDst</a:t>
            </a:r>
            <a:r>
              <a:rPr lang="en-US" altLang="ko-KR" dirty="0"/>
              <a:t> – 1</a:t>
            </a:r>
          </a:p>
          <a:p>
            <a:pPr marL="0" indent="0">
              <a:buNone/>
            </a:pPr>
            <a:r>
              <a:rPr lang="en-US" altLang="ko-KR" dirty="0"/>
              <a:t>Read data 1 – 0</a:t>
            </a:r>
          </a:p>
          <a:p>
            <a:pPr marL="0" indent="0">
              <a:buNone/>
            </a:pPr>
            <a:r>
              <a:rPr lang="en-US" altLang="ko-KR" dirty="0"/>
              <a:t>Read data 2 – 0</a:t>
            </a:r>
          </a:p>
          <a:p>
            <a:pPr marL="0" indent="0">
              <a:buNone/>
            </a:pPr>
            <a:r>
              <a:rPr lang="en-US" altLang="ko-KR" dirty="0"/>
              <a:t>Sign-extend </a:t>
            </a:r>
            <a:r>
              <a:rPr lang="en-US" altLang="ko-KR" dirty="0" err="1"/>
              <a:t>immed</a:t>
            </a:r>
            <a:r>
              <a:rPr lang="en-US" altLang="ko-KR" dirty="0"/>
              <a:t> – 0x00004820 (Rd – 9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Rs – 8</a:t>
            </a:r>
          </a:p>
          <a:p>
            <a:pPr marL="0" indent="0">
              <a:buNone/>
            </a:pPr>
            <a:r>
              <a:rPr lang="en-US" altLang="ko-KR" dirty="0"/>
              <a:t>Rt - 0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27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AF5E0-5E4A-4ABE-B2D2-E8A8A72C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EX/MEM (</a:t>
            </a:r>
            <a:r>
              <a:rPr lang="en-US" altLang="ko-KR" dirty="0" err="1"/>
              <a:t>nop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598CA-7734-4190-AB33-FFA119C1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MemtoReg</a:t>
            </a:r>
            <a:r>
              <a:rPr lang="en-US" altLang="ko-KR" dirty="0"/>
              <a:t>, </a:t>
            </a:r>
            <a:r>
              <a:rPr lang="en-US" altLang="ko-KR" dirty="0" err="1"/>
              <a:t>RegWrite</a:t>
            </a:r>
            <a:r>
              <a:rPr lang="en-US" altLang="ko-KR" dirty="0"/>
              <a:t>, </a:t>
            </a:r>
            <a:r>
              <a:rPr lang="en-US" altLang="ko-KR" dirty="0" err="1"/>
              <a:t>MemRead</a:t>
            </a:r>
            <a:r>
              <a:rPr lang="en-US" altLang="ko-KR" dirty="0"/>
              <a:t>, </a:t>
            </a:r>
            <a:r>
              <a:rPr lang="en-US" altLang="ko-KR" dirty="0" err="1"/>
              <a:t>MemWrite</a:t>
            </a:r>
            <a:r>
              <a:rPr lang="en-US" altLang="ko-KR" dirty="0"/>
              <a:t> – 0</a:t>
            </a:r>
          </a:p>
          <a:p>
            <a:pPr marL="0" indent="0">
              <a:buNone/>
            </a:pPr>
            <a:r>
              <a:rPr lang="en-US" altLang="ko-KR" dirty="0"/>
              <a:t>ALU </a:t>
            </a:r>
            <a:r>
              <a:rPr lang="ko-KR" altLang="en-US" dirty="0"/>
              <a:t>결과 </a:t>
            </a:r>
            <a:r>
              <a:rPr lang="en-US" altLang="ko-KR" dirty="0"/>
              <a:t>– 0</a:t>
            </a:r>
          </a:p>
          <a:p>
            <a:pPr marL="0" indent="0">
              <a:buNone/>
            </a:pPr>
            <a:r>
              <a:rPr lang="en-US" altLang="ko-KR" dirty="0"/>
              <a:t>Read data 2 – 0</a:t>
            </a:r>
          </a:p>
          <a:p>
            <a:pPr marL="0" indent="0">
              <a:buNone/>
            </a:pPr>
            <a:r>
              <a:rPr lang="en-US" altLang="ko-KR" dirty="0"/>
              <a:t>Rd - 0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46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9F240-C0E8-4352-A167-01845691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MEM/WB (</a:t>
            </a:r>
            <a:r>
              <a:rPr lang="en-US" altLang="ko-KR" dirty="0" err="1"/>
              <a:t>lw</a:t>
            </a:r>
            <a:r>
              <a:rPr lang="en-US" altLang="ko-KR" dirty="0"/>
              <a:t> $8, 0($</a:t>
            </a:r>
            <a:r>
              <a:rPr lang="en-US" altLang="ko-KR" dirty="0" err="1"/>
              <a:t>gp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BE3A1-C043-4EC8-8111-C0C93190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MemtoReg</a:t>
            </a:r>
            <a:r>
              <a:rPr lang="en-US" altLang="ko-KR" dirty="0"/>
              <a:t> – 1, </a:t>
            </a:r>
            <a:r>
              <a:rPr lang="en-US" altLang="ko-KR" dirty="0" err="1"/>
              <a:t>RegWrite</a:t>
            </a:r>
            <a:r>
              <a:rPr lang="en-US" altLang="ko-KR" dirty="0"/>
              <a:t> – 1</a:t>
            </a:r>
          </a:p>
          <a:p>
            <a:pPr marL="0" indent="0">
              <a:buNone/>
            </a:pPr>
            <a:r>
              <a:rPr lang="en-US" altLang="ko-KR" dirty="0"/>
              <a:t>ALU </a:t>
            </a:r>
            <a:r>
              <a:rPr lang="ko-KR" altLang="en-US" dirty="0"/>
              <a:t>결과 </a:t>
            </a:r>
            <a:r>
              <a:rPr lang="en-US" altLang="ko-KR" dirty="0"/>
              <a:t>– 0x10008000</a:t>
            </a:r>
          </a:p>
          <a:p>
            <a:pPr marL="0" indent="0">
              <a:buNone/>
            </a:pPr>
            <a:r>
              <a:rPr lang="en-US" altLang="ko-KR" dirty="0"/>
              <a:t>Memory read data – 5</a:t>
            </a:r>
          </a:p>
          <a:p>
            <a:pPr marL="0" indent="0">
              <a:buNone/>
            </a:pPr>
            <a:r>
              <a:rPr lang="en-US" altLang="ko-KR" dirty="0"/>
              <a:t>Rd - 8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1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9CBEC-5162-4C84-A055-A7166578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6BB85-A685-4713-9B99-C0BBAB4D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ID </a:t>
            </a:r>
            <a:r>
              <a:rPr lang="ko-KR" altLang="en-US" sz="2000" dirty="0"/>
              <a:t>단계의 </a:t>
            </a:r>
            <a:r>
              <a:rPr lang="en-US" altLang="ko-KR" sz="2000" dirty="0" err="1"/>
              <a:t>beq</a:t>
            </a:r>
            <a:r>
              <a:rPr lang="ko-KR" altLang="en-US" sz="2000" dirty="0"/>
              <a:t>명령이 </a:t>
            </a:r>
            <a:r>
              <a:rPr lang="en-US" altLang="ko-KR" sz="2000" dirty="0"/>
              <a:t>EX </a:t>
            </a:r>
            <a:r>
              <a:rPr lang="ko-KR" altLang="en-US" sz="2000" dirty="0"/>
              <a:t>단계의 명령에 의존성이 있거나 </a:t>
            </a:r>
            <a:r>
              <a:rPr lang="en-US" altLang="ko-KR" sz="2000" dirty="0"/>
              <a:t>MEM </a:t>
            </a:r>
            <a:r>
              <a:rPr lang="ko-KR" altLang="en-US" sz="2000" dirty="0"/>
              <a:t>단계의 </a:t>
            </a:r>
            <a:r>
              <a:rPr lang="en-US" altLang="ko-KR" sz="2000" dirty="0" err="1"/>
              <a:t>lw</a:t>
            </a:r>
            <a:r>
              <a:rPr lang="ko-KR" altLang="en-US" sz="2000" dirty="0"/>
              <a:t>명령에 의존성이 있으면</a:t>
            </a:r>
            <a:r>
              <a:rPr lang="en-US" altLang="ko-KR" sz="2000" dirty="0"/>
              <a:t> </a:t>
            </a:r>
            <a:r>
              <a:rPr lang="ko-KR" altLang="en-US" sz="2000" dirty="0"/>
              <a:t>한사이클 지연시키도록 </a:t>
            </a:r>
            <a:r>
              <a:rPr lang="en-US" altLang="ko-KR" sz="2000" dirty="0"/>
              <a:t>Hazard Detection Unit</a:t>
            </a:r>
            <a:r>
              <a:rPr lang="ko-KR" altLang="en-US" sz="2000" dirty="0"/>
              <a:t>이 하나 더 필요하지만</a:t>
            </a:r>
            <a:r>
              <a:rPr lang="en-US" altLang="ko-KR" sz="2000" dirty="0"/>
              <a:t>(</a:t>
            </a:r>
            <a:r>
              <a:rPr lang="ko-KR" altLang="en-US" sz="2000" dirty="0"/>
              <a:t>또는 기존 유닛을 개선</a:t>
            </a:r>
            <a:r>
              <a:rPr lang="en-US" altLang="ko-KR" sz="2000" dirty="0"/>
              <a:t>), </a:t>
            </a:r>
            <a:r>
              <a:rPr lang="ko-KR" altLang="en-US" sz="2000" dirty="0"/>
              <a:t>회로가 너무 </a:t>
            </a:r>
            <a:r>
              <a:rPr lang="ko-KR" altLang="en-US" sz="2000" dirty="0" err="1"/>
              <a:t>복잡해져서</a:t>
            </a:r>
            <a:r>
              <a:rPr lang="ko-KR" altLang="en-US" sz="2000" dirty="0"/>
              <a:t> 생략했습니다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0C737A-C5DA-4839-8EC0-138A44B5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93" y="3577498"/>
            <a:ext cx="5119801" cy="29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2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4C37CF-FCE6-4826-99D5-4A7396F6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1" y="0"/>
            <a:ext cx="11773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6C8D-81B0-427B-A517-9F2AA22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63CCD-9D7E-440C-81D3-D52766D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IF/ID – 64bit</a:t>
            </a:r>
          </a:p>
          <a:p>
            <a:pPr marL="0" indent="0">
              <a:buNone/>
            </a:pPr>
            <a:r>
              <a:rPr lang="en-US" altLang="ko-KR" dirty="0"/>
              <a:t>ID/EX – 114bit</a:t>
            </a:r>
          </a:p>
          <a:p>
            <a:pPr marL="0" indent="0">
              <a:buNone/>
            </a:pPr>
            <a:r>
              <a:rPr lang="en-US" altLang="ko-KR" dirty="0"/>
              <a:t>EX/MEM – 73bit</a:t>
            </a:r>
          </a:p>
          <a:p>
            <a:pPr marL="0" indent="0">
              <a:buNone/>
            </a:pPr>
            <a:r>
              <a:rPr lang="en-US" altLang="ko-KR" dirty="0"/>
              <a:t>MEM/WB – 71bit</a:t>
            </a:r>
          </a:p>
        </p:txBody>
      </p:sp>
    </p:spTree>
    <p:extLst>
      <p:ext uri="{BB962C8B-B14F-4D97-AF65-F5344CB8AC3E}">
        <p14:creationId xmlns:p14="http://schemas.microsoft.com/office/powerpoint/2010/main" val="265976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6C8D-81B0-427B-A517-9F2AA22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IF/ID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63CCD-9D7E-440C-81D3-D52766D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Instruction</a:t>
            </a:r>
            <a:r>
              <a:rPr lang="ko-KR" altLang="en-US" dirty="0"/>
              <a:t> </a:t>
            </a:r>
            <a:r>
              <a:rPr lang="en-US" altLang="ko-KR" dirty="0"/>
              <a:t>– 32bit</a:t>
            </a:r>
          </a:p>
          <a:p>
            <a:pPr marL="0" indent="0">
              <a:buNone/>
            </a:pPr>
            <a:r>
              <a:rPr lang="en-US" altLang="ko-KR" dirty="0"/>
              <a:t>PC+4 – 32bit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Total: 64bit</a:t>
            </a:r>
          </a:p>
        </p:txBody>
      </p:sp>
    </p:spTree>
    <p:extLst>
      <p:ext uri="{BB962C8B-B14F-4D97-AF65-F5344CB8AC3E}">
        <p14:creationId xmlns:p14="http://schemas.microsoft.com/office/powerpoint/2010/main" val="194424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6C8D-81B0-427B-A517-9F2AA22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ID/EX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63CCD-9D7E-440C-81D3-D52766D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err="1"/>
              <a:t>RegDst</a:t>
            </a:r>
            <a:r>
              <a:rPr lang="en-US" altLang="ko-KR" dirty="0"/>
              <a:t>, </a:t>
            </a:r>
            <a:r>
              <a:rPr lang="en-US" altLang="ko-KR" dirty="0" err="1"/>
              <a:t>ALUSrc</a:t>
            </a:r>
            <a:r>
              <a:rPr lang="en-US" altLang="ko-KR" dirty="0"/>
              <a:t>, </a:t>
            </a:r>
            <a:r>
              <a:rPr lang="en-US" altLang="ko-KR" dirty="0" err="1"/>
              <a:t>MemtoReg</a:t>
            </a:r>
            <a:r>
              <a:rPr lang="en-US" altLang="ko-KR" dirty="0"/>
              <a:t>, </a:t>
            </a:r>
            <a:r>
              <a:rPr lang="en-US" altLang="ko-KR" dirty="0" err="1"/>
              <a:t>RegWrite</a:t>
            </a:r>
            <a:r>
              <a:rPr lang="en-US" altLang="ko-KR" dirty="0"/>
              <a:t>, </a:t>
            </a:r>
            <a:r>
              <a:rPr lang="en-US" altLang="ko-KR" dirty="0" err="1"/>
              <a:t>MemRead</a:t>
            </a:r>
            <a:r>
              <a:rPr lang="en-US" altLang="ko-KR" dirty="0"/>
              <a:t>, </a:t>
            </a:r>
            <a:r>
              <a:rPr lang="en-US" altLang="ko-KR" dirty="0" err="1"/>
              <a:t>MemWrite</a:t>
            </a:r>
            <a:r>
              <a:rPr lang="en-US" altLang="ko-KR" dirty="0"/>
              <a:t>, ALUOP1, ALUOP2 – 8bit</a:t>
            </a:r>
            <a:r>
              <a:rPr lang="ko-KR" altLang="en-US" dirty="0"/>
              <a:t> </a:t>
            </a:r>
            <a:r>
              <a:rPr lang="en-US" altLang="ko-KR" dirty="0"/>
              <a:t>(branch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단계에서 사용됨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Read data1 – 32bit</a:t>
            </a:r>
          </a:p>
          <a:p>
            <a:pPr marL="0" indent="0">
              <a:buNone/>
            </a:pPr>
            <a:r>
              <a:rPr lang="en-US" altLang="ko-KR" dirty="0"/>
              <a:t>Read data2 – 32bit</a:t>
            </a:r>
          </a:p>
          <a:p>
            <a:pPr marL="0" indent="0">
              <a:buNone/>
            </a:pPr>
            <a:r>
              <a:rPr lang="en-US" altLang="ko-KR" dirty="0"/>
              <a:t>Sign-extended </a:t>
            </a:r>
            <a:r>
              <a:rPr lang="en-US" altLang="ko-KR" dirty="0" err="1"/>
              <a:t>immed</a:t>
            </a:r>
            <a:r>
              <a:rPr lang="en-US" altLang="ko-KR" dirty="0"/>
              <a:t> – 32bit</a:t>
            </a:r>
          </a:p>
          <a:p>
            <a:pPr marL="0" indent="0">
              <a:buNone/>
            </a:pPr>
            <a:r>
              <a:rPr lang="en-US" altLang="ko-KR" dirty="0"/>
              <a:t>Rs, Rt, Rd – 15bit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Total: 119bit</a:t>
            </a:r>
          </a:p>
          <a:p>
            <a:pPr marL="0" indent="0"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Sign-extended </a:t>
            </a:r>
            <a:r>
              <a:rPr lang="en-US" altLang="ko-KR" dirty="0" err="1"/>
              <a:t>immed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Rd</a:t>
            </a:r>
            <a:r>
              <a:rPr lang="ko-KR" altLang="en-US" dirty="0"/>
              <a:t>를 얻을 수 있으므로 </a:t>
            </a:r>
            <a:r>
              <a:rPr lang="en-US" altLang="ko-KR" dirty="0"/>
              <a:t>114bit</a:t>
            </a:r>
            <a:r>
              <a:rPr lang="ko-KR" altLang="en-US" dirty="0"/>
              <a:t>로 </a:t>
            </a:r>
            <a:r>
              <a:rPr lang="ko-KR" altLang="en-US" dirty="0" err="1"/>
              <a:t>개선할수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Total: 114bit</a:t>
            </a:r>
          </a:p>
        </p:txBody>
      </p:sp>
    </p:spTree>
    <p:extLst>
      <p:ext uri="{BB962C8B-B14F-4D97-AF65-F5344CB8AC3E}">
        <p14:creationId xmlns:p14="http://schemas.microsoft.com/office/powerpoint/2010/main" val="310392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6C8D-81B0-427B-A517-9F2AA22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EX/MEM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63CCD-9D7E-440C-81D3-D52766D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/>
              <a:t>MemtoReg</a:t>
            </a:r>
            <a:r>
              <a:rPr lang="en-US" altLang="ko-KR" dirty="0"/>
              <a:t>, </a:t>
            </a:r>
            <a:r>
              <a:rPr lang="en-US" altLang="ko-KR" dirty="0" err="1"/>
              <a:t>RegWrite</a:t>
            </a:r>
            <a:r>
              <a:rPr lang="en-US" altLang="ko-KR" dirty="0"/>
              <a:t>, </a:t>
            </a:r>
            <a:r>
              <a:rPr lang="en-US" altLang="ko-KR" dirty="0" err="1"/>
              <a:t>MemRead</a:t>
            </a:r>
            <a:r>
              <a:rPr lang="en-US" altLang="ko-KR" dirty="0"/>
              <a:t>, </a:t>
            </a:r>
            <a:r>
              <a:rPr lang="en-US" altLang="ko-KR" dirty="0" err="1"/>
              <a:t>MemWrite</a:t>
            </a:r>
            <a:r>
              <a:rPr lang="en-US" altLang="ko-KR" dirty="0"/>
              <a:t> – 4bit</a:t>
            </a:r>
          </a:p>
          <a:p>
            <a:pPr marL="0" indent="0">
              <a:buNone/>
            </a:pPr>
            <a:r>
              <a:rPr lang="en-US" altLang="ko-KR" dirty="0"/>
              <a:t>ALU </a:t>
            </a:r>
            <a:r>
              <a:rPr lang="ko-KR" altLang="en-US" dirty="0"/>
              <a:t>결과 </a:t>
            </a:r>
            <a:r>
              <a:rPr lang="en-US" altLang="ko-KR" dirty="0"/>
              <a:t>– 32bit</a:t>
            </a:r>
          </a:p>
          <a:p>
            <a:pPr marL="0" indent="0">
              <a:buNone/>
            </a:pPr>
            <a:r>
              <a:rPr lang="en-US" altLang="ko-KR" dirty="0"/>
              <a:t>Read data2 – 32bit</a:t>
            </a:r>
          </a:p>
          <a:p>
            <a:pPr marL="0" indent="0">
              <a:buNone/>
            </a:pPr>
            <a:r>
              <a:rPr lang="en-US" altLang="ko-KR" dirty="0"/>
              <a:t>Rd</a:t>
            </a:r>
            <a:r>
              <a:rPr lang="ko-KR" altLang="en-US" dirty="0"/>
              <a:t> </a:t>
            </a:r>
            <a:r>
              <a:rPr lang="en-US" altLang="ko-KR" dirty="0"/>
              <a:t>(Rt,</a:t>
            </a:r>
            <a:r>
              <a:rPr lang="ko-KR" altLang="en-US" dirty="0"/>
              <a:t> </a:t>
            </a:r>
            <a:r>
              <a:rPr lang="en-US" altLang="ko-KR" dirty="0"/>
              <a:t>Rd </a:t>
            </a:r>
            <a:r>
              <a:rPr lang="ko-KR" altLang="en-US" dirty="0"/>
              <a:t>중 선택된 것</a:t>
            </a:r>
            <a:r>
              <a:rPr lang="en-US" altLang="ko-KR" dirty="0"/>
              <a:t>) – 5bit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Total: 73bit</a:t>
            </a:r>
          </a:p>
        </p:txBody>
      </p:sp>
    </p:spTree>
    <p:extLst>
      <p:ext uri="{BB962C8B-B14F-4D97-AF65-F5344CB8AC3E}">
        <p14:creationId xmlns:p14="http://schemas.microsoft.com/office/powerpoint/2010/main" val="3530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C6C8D-81B0-427B-A517-9F2AA22D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MEM/WB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63CCD-9D7E-440C-81D3-D52766D5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/>
              <a:t>MemtoReg</a:t>
            </a:r>
            <a:r>
              <a:rPr lang="en-US" altLang="ko-KR" dirty="0"/>
              <a:t>, </a:t>
            </a:r>
            <a:r>
              <a:rPr lang="en-US" altLang="ko-KR" dirty="0" err="1"/>
              <a:t>RegWrite</a:t>
            </a:r>
            <a:r>
              <a:rPr lang="en-US" altLang="ko-KR" dirty="0"/>
              <a:t> – 2bit</a:t>
            </a:r>
          </a:p>
          <a:p>
            <a:pPr marL="0" indent="0">
              <a:buNone/>
            </a:pPr>
            <a:r>
              <a:rPr lang="en-US" altLang="ko-KR" dirty="0"/>
              <a:t>ALU </a:t>
            </a:r>
            <a:r>
              <a:rPr lang="ko-KR" altLang="en-US" dirty="0"/>
              <a:t>결과 </a:t>
            </a:r>
            <a:r>
              <a:rPr lang="en-US" altLang="ko-KR" dirty="0"/>
              <a:t>– 32bit</a:t>
            </a:r>
          </a:p>
          <a:p>
            <a:pPr marL="0" indent="0">
              <a:buNone/>
            </a:pPr>
            <a:r>
              <a:rPr lang="en-US" altLang="ko-KR" dirty="0"/>
              <a:t>Memory read data – 32bit</a:t>
            </a:r>
          </a:p>
          <a:p>
            <a:pPr marL="0" indent="0">
              <a:buNone/>
            </a:pPr>
            <a:r>
              <a:rPr lang="en-US" altLang="ko-KR" dirty="0"/>
              <a:t>Rd – 5bit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Total: 71bit</a:t>
            </a:r>
          </a:p>
        </p:txBody>
      </p:sp>
    </p:spTree>
    <p:extLst>
      <p:ext uri="{BB962C8B-B14F-4D97-AF65-F5344CB8AC3E}">
        <p14:creationId xmlns:p14="http://schemas.microsoft.com/office/powerpoint/2010/main" val="315438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2A21F-3AC4-433F-866F-C9574319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5995F-A96C-4CE1-801A-9A4A1C8E1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 err="1"/>
              <a:t>lw</a:t>
            </a:r>
            <a:r>
              <a:rPr lang="en-US" altLang="ko-KR" sz="1800" dirty="0"/>
              <a:t> $8, 0($</a:t>
            </a:r>
            <a:r>
              <a:rPr lang="en-US" altLang="ko-KR" sz="1800" dirty="0" err="1"/>
              <a:t>gp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100011 11100 01000 0000000000000000</a:t>
            </a:r>
          </a:p>
          <a:p>
            <a:pPr marL="0" indent="0">
              <a:buNone/>
            </a:pPr>
            <a:r>
              <a:rPr lang="en-US" altLang="ko-KR" sz="1800" dirty="0"/>
              <a:t>add $9, $8, $0</a:t>
            </a:r>
          </a:p>
          <a:p>
            <a:pPr marL="0" indent="0">
              <a:buNone/>
            </a:pPr>
            <a:r>
              <a:rPr lang="en-US" altLang="ko-KR" sz="1800" dirty="0"/>
              <a:t>000000 01000 00000 01001 00000 100000</a:t>
            </a:r>
          </a:p>
          <a:p>
            <a:pPr marL="0" indent="0">
              <a:buNone/>
            </a:pPr>
            <a:r>
              <a:rPr lang="en-US" altLang="ko-KR" sz="1800" dirty="0" err="1"/>
              <a:t>beq</a:t>
            </a:r>
            <a:r>
              <a:rPr lang="en-US" altLang="ko-KR" sz="1800" dirty="0"/>
              <a:t> $8, $9, L</a:t>
            </a:r>
          </a:p>
          <a:p>
            <a:pPr marL="0" indent="0">
              <a:buNone/>
            </a:pPr>
            <a:r>
              <a:rPr lang="en-US" altLang="ko-KR" sz="1800" dirty="0"/>
              <a:t>000100 01000 01001 0000000000000001</a:t>
            </a:r>
          </a:p>
          <a:p>
            <a:pPr marL="0" indent="0">
              <a:buNone/>
            </a:pPr>
            <a:r>
              <a:rPr lang="en-US" altLang="ko-KR" sz="1800" dirty="0" err="1"/>
              <a:t>lw</a:t>
            </a:r>
            <a:r>
              <a:rPr lang="en-US" altLang="ko-KR" sz="1800" dirty="0"/>
              <a:t> $10, 4($</a:t>
            </a:r>
            <a:r>
              <a:rPr lang="en-US" altLang="ko-KR" sz="1800" dirty="0" err="1"/>
              <a:t>gp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100011 11100 01010 0000000000000100</a:t>
            </a:r>
          </a:p>
          <a:p>
            <a:pPr marL="0" indent="0">
              <a:buNone/>
            </a:pPr>
            <a:r>
              <a:rPr lang="en-US" altLang="ko-KR" sz="1800" dirty="0" err="1"/>
              <a:t>slt</a:t>
            </a:r>
            <a:r>
              <a:rPr lang="en-US" altLang="ko-KR" sz="1800" dirty="0"/>
              <a:t> $11, $9, $0</a:t>
            </a:r>
          </a:p>
          <a:p>
            <a:pPr marL="0" indent="0">
              <a:buNone/>
            </a:pPr>
            <a:r>
              <a:rPr lang="en-US" altLang="ko-KR" sz="1800" dirty="0"/>
              <a:t>000000 01001 00000 01011 00000 101010</a:t>
            </a:r>
          </a:p>
        </p:txBody>
      </p:sp>
    </p:spTree>
    <p:extLst>
      <p:ext uri="{BB962C8B-B14F-4D97-AF65-F5344CB8AC3E}">
        <p14:creationId xmlns:p14="http://schemas.microsoft.com/office/powerpoint/2010/main" val="325985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450</Words>
  <Application>Microsoft Office PowerPoint</Application>
  <PresentationFormat>와이드스크린</PresentationFormat>
  <Paragraphs>85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컴퓨터 구조 HW5</vt:lpstr>
      <vt:lpstr>1번</vt:lpstr>
      <vt:lpstr>PowerPoint 프레젠테이션</vt:lpstr>
      <vt:lpstr>2번 </vt:lpstr>
      <vt:lpstr>IF/ID </vt:lpstr>
      <vt:lpstr>ID/EX </vt:lpstr>
      <vt:lpstr>EX/MEM </vt:lpstr>
      <vt:lpstr>MEM/WB </vt:lpstr>
      <vt:lpstr>3번 </vt:lpstr>
      <vt:lpstr>beq immed field에 관하여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IF/ID (beq $8, $9, L)</vt:lpstr>
      <vt:lpstr>ID/EX (add $9, $8, $0)</vt:lpstr>
      <vt:lpstr>EX/MEM (nop)</vt:lpstr>
      <vt:lpstr>MEM/WB (lw $8, 0($gp))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구조 HW5</dc:title>
  <dc:creator>강희 이</dc:creator>
  <cp:lastModifiedBy>강희 이</cp:lastModifiedBy>
  <cp:revision>14</cp:revision>
  <dcterms:created xsi:type="dcterms:W3CDTF">2019-12-06T13:22:03Z</dcterms:created>
  <dcterms:modified xsi:type="dcterms:W3CDTF">2019-12-07T08:58:07Z</dcterms:modified>
</cp:coreProperties>
</file>